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214" d="100"/>
          <a:sy n="214" d="100"/>
        </p:scale>
        <p:origin x="3552" y="2512"/>
      </p:cViewPr>
      <p:guideLst>
        <p:guide orient="horz" pos="3320"/>
        <p:guide pos="1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28217</TotalTime>
  <Words>7</Words>
  <Application>Microsoft Macintosh PowerPoint</Application>
  <PresentationFormat>On-screen Show (4:3)</PresentationFormat>
  <Paragraphs>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30</cp:revision>
  <dcterms:created xsi:type="dcterms:W3CDTF">2018-10-03T20:23:12Z</dcterms:created>
  <dcterms:modified xsi:type="dcterms:W3CDTF">2018-10-23T21:01:54Z</dcterms:modified>
</cp:coreProperties>
</file>